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9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8"/>
    <p:restoredTop sz="96327"/>
  </p:normalViewPr>
  <p:slideViewPr>
    <p:cSldViewPr snapToGrid="0">
      <p:cViewPr varScale="1">
        <p:scale>
          <a:sx n="128" d="100"/>
          <a:sy n="128" d="100"/>
        </p:scale>
        <p:origin x="2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44F2167A-7A69-AB99-BF3E-1CCAA3D2E73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47844" y="5409697"/>
            <a:ext cx="1249233" cy="125822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074875C-93A7-2B34-9073-A4584C6D3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347" y="1709738"/>
            <a:ext cx="6627169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C399E6A-AE4E-5DDE-A2FB-221155D1C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42347" y="4589463"/>
            <a:ext cx="6627170" cy="1500187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AF0BABB-F690-9878-414F-074FA648AF6D}"/>
              </a:ext>
            </a:extLst>
          </p:cNvPr>
          <p:cNvCxnSpPr>
            <a:cxnSpLocks/>
          </p:cNvCxnSpPr>
          <p:nvPr userDrawn="1"/>
        </p:nvCxnSpPr>
        <p:spPr>
          <a:xfrm>
            <a:off x="4676503" y="4562475"/>
            <a:ext cx="6893013" cy="0"/>
          </a:xfrm>
          <a:prstGeom prst="line">
            <a:avLst/>
          </a:prstGeom>
          <a:ln w="5715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659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597C6-4ADE-77B7-3279-43A227124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B9BA2A-FA94-A0E5-4ACE-6B2C95C6C7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9F25D-8ACB-8B7A-4B98-52F41C50B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9254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280" y="1709738"/>
            <a:ext cx="6627169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0280" y="4589463"/>
            <a:ext cx="662717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7DD87A3C-26F4-CB51-8C92-D0F2F9C19C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4073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965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6601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72F63-25C6-3D15-9445-B7F07FBED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15A7B-F7AF-EDD6-123E-2600C8AEC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6426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6B54E-FD6B-D26F-EF9D-17D187B96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D3865-D8C0-222B-A154-8DDC71672E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8C7A7C-EE2B-7763-9D16-4B626E02B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408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9625-8E4C-4710-1D10-A1DBC062B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77EFA-B99A-AEFA-B2D8-647FD2123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40E605-8044-A66C-B8ED-26C9FEB71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D62158-164E-3310-14D2-C1A3C4BD6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95A96-76BE-205E-A772-81AED829B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85283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14D44-C6E3-1E1F-6259-55B55248F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26556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15223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3177-CB3C-EC20-1BF1-A19B4C658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34E9A-97FD-5CAB-EEFB-F54078699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75561-9214-7F50-A4FF-1A08EF5B8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71770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597C6-4ADE-77B7-3279-43A227124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B9BA2A-FA94-A0E5-4ACE-6B2C95C6C7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9F25D-8ACB-8B7A-4B98-52F41C50B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3104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280" y="1709738"/>
            <a:ext cx="6627169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0280" y="4589463"/>
            <a:ext cx="662717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6540DF0C-BE0E-9A26-0D7B-CBCA5B21E4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4073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33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3CE88-504D-031E-1DE8-9E1D0B69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71FEC-E41F-2B19-C74E-A964C5600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5487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72F63-25C6-3D15-9445-B7F07FBED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15A7B-F7AF-EDD6-123E-2600C8AEC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278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6B54E-FD6B-D26F-EF9D-17D187B96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D3865-D8C0-222B-A154-8DDC71672E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8C7A7C-EE2B-7763-9D16-4B626E02B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6818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9625-8E4C-4710-1D10-A1DBC062B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77EFA-B99A-AEFA-B2D8-647FD2123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40E605-8044-A66C-B8ED-26C9FEB71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D62158-164E-3310-14D2-C1A3C4BD6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95A96-76BE-205E-A772-81AED829B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0075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14D44-C6E3-1E1F-6259-55B55248F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94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289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83177-CB3C-EC20-1BF1-A19B4C658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34E9A-97FD-5CAB-EEFB-F54078699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75561-9214-7F50-A4FF-1A08EF5B8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7582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0E8C5E-1B28-EB5B-A3E4-B8164366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4C205-99C8-5E8D-49CF-5FDB72662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36E09DD6-E37A-A0FF-0B6E-2E6C2C578A72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10644349" y="5409697"/>
            <a:ext cx="1252728" cy="126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222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8" r:id="rId4"/>
    <p:sldLayoutId id="2147483659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F Pro Display" pitchFamily="2" charset="0"/>
          <a:ea typeface="SF Pro Display" pitchFamily="2" charset="0"/>
          <a:cs typeface="SF Pro Display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DBDB0-E78B-CBF0-13C7-22084B07E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E28A9-471D-CAF2-6A72-BDBDEA9BC7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065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CEE50-7D1A-B219-0027-B9ECAC673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15CD9-A32E-6808-DADA-E8461268C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965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7B123-547E-9EF5-E523-F8B2DB667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E03F0-257F-3151-7CE7-7B0191137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629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rsonal">
      <a:dk1>
        <a:srgbClr val="003B6D"/>
      </a:dk1>
      <a:lt1>
        <a:srgbClr val="FFFFFF"/>
      </a:lt1>
      <a:dk2>
        <a:srgbClr val="676767"/>
      </a:dk2>
      <a:lt2>
        <a:srgbClr val="EBEDF3"/>
      </a:lt2>
      <a:accent1>
        <a:srgbClr val="6699CC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rsonal" id="{79EF8120-0DE6-7149-8D21-6E28F67E2F55}" vid="{80B370E6-925B-1E4C-9BDB-B28FB62A0D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SF Pro Display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Kathrine Stadelman</dc:creator>
  <cp:lastModifiedBy>Kathrine Stadelman</cp:lastModifiedBy>
  <cp:revision>1</cp:revision>
  <dcterms:created xsi:type="dcterms:W3CDTF">2023-03-06T17:09:06Z</dcterms:created>
  <dcterms:modified xsi:type="dcterms:W3CDTF">2023-03-06T17:09:31Z</dcterms:modified>
</cp:coreProperties>
</file>

<file path=docProps/thumbnail.jpeg>
</file>